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46E5FB5-ECD7-46F2-8A76-149E24E2840A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6320" cy="45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6320" cy="45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274F428-914B-4850-9132-F06C0AE8A2D3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8120" cy="63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8120" cy="3949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39560" cy="63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39560" cy="3949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" name="PlaceHolder 7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" name="PlaceHolder 8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684F1FB-D2C2-46C5-A690-F447598D5E2C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DBB5018-828D-437F-BBCB-C8DA5B358417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6000" cy="115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0948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6000" cy="468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5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6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2AF8A47-12CB-446A-B5D0-6FEB72478C6B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4240" cy="56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4240" cy="80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" name="PlaceHolder 6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AC0A829-DFA7-485E-BE3D-7CDC607EB41E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F92F42E-49C9-4D4B-8A91-B9B422AFE2F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4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7440" cy="45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5709DEC-0D3E-44B6-97BA-FD640D96456A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5240" cy="584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7760" cy="584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31F6A1C-2508-4A51-A410-D1AF4DCE330C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7440" cy="45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C2E3E6D9-3771-44D7-B6BC-FE17AA8C463A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0240" cy="136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000" strike="noStrike" u="none" cap="all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0240" cy="149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F79F96FB-5BC0-4E96-B19A-C901F5D984AF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8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8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8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8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" descr=""/>
          <p:cNvPicPr/>
          <p:nvPr/>
        </p:nvPicPr>
        <p:blipFill>
          <a:blip r:embed="rId2"/>
          <a:stretch/>
        </p:blipFill>
        <p:spPr>
          <a:xfrm>
            <a:off x="0" y="0"/>
            <a:ext cx="9143280" cy="685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711720" y="2459880"/>
            <a:ext cx="7770240" cy="146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Gbe Mesh &amp; Guaso Coin</a:t>
            </a: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subTitle"/>
          </p:nvPr>
        </p:nvSpPr>
        <p:spPr>
          <a:xfrm>
            <a:off x="1373760" y="5029200"/>
            <a:ext cx="6398640" cy="175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Cheap Internet for Millions of West Africans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/>
          </p:nvPr>
        </p:nvSpPr>
        <p:spPr>
          <a:xfrm>
            <a:off x="202680" y="628560"/>
            <a:ext cx="8227440" cy="45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High mobile-data costs in West Africa (0.6–2% of income)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title"/>
          </p:nvPr>
        </p:nvSpPr>
        <p:spPr>
          <a:xfrm>
            <a:off x="457200" y="211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4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Problem</a:t>
            </a:r>
            <a:endParaRPr b="0" lang="en-US" sz="3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66" name="" descr=""/>
          <p:cNvPicPr/>
          <p:nvPr/>
        </p:nvPicPr>
        <p:blipFill>
          <a:blip r:embed="rId2"/>
          <a:stretch/>
        </p:blipFill>
        <p:spPr>
          <a:xfrm>
            <a:off x="0" y="0"/>
            <a:ext cx="9142560" cy="68565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" descr=""/>
          <p:cNvPicPr/>
          <p:nvPr/>
        </p:nvPicPr>
        <p:blipFill>
          <a:blip r:embed="rId1"/>
          <a:stretch/>
        </p:blipFill>
        <p:spPr>
          <a:xfrm>
            <a:off x="360" y="457200"/>
            <a:ext cx="9142200" cy="617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8" name="PlaceHolder 1"/>
          <p:cNvSpPr>
            <a:spLocks noGrp="1"/>
          </p:cNvSpPr>
          <p:nvPr>
            <p:ph/>
          </p:nvPr>
        </p:nvSpPr>
        <p:spPr>
          <a:xfrm>
            <a:off x="82800" y="-264240"/>
            <a:ext cx="8227440" cy="1827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 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 Solution: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ffffff"/>
              </a:buClr>
              <a:buSzPct val="45000"/>
              <a:buFont typeface="Symbol" charset="2"/>
              <a:buChar char=""/>
              <a:tabLst>
                <a:tab algn="l" pos="0"/>
              </a:tabLst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Calibri"/>
                <a:ea typeface="Noto Sans"/>
              </a:rPr>
              <a:t>Decentralized Mesh-Network 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ffffff"/>
              </a:buClr>
              <a:buSzPct val="45000"/>
              <a:buFont typeface="Symbol" charset="2"/>
              <a:buChar char=""/>
              <a:tabLst>
                <a:tab algn="l" pos="0"/>
              </a:tabLst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Calibri"/>
                <a:ea typeface="Noto Sans"/>
              </a:rPr>
              <a:t>Phone → ‘mesh-node’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Calibri"/>
                <a:ea typeface="Noto Sans"/>
              </a:rPr>
              <a:t>using Wi-Fi Direct + BLE to communicate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ffffff"/>
              </a:buClr>
              <a:buSzPct val="45000"/>
              <a:buFont typeface="Symbol" charset="2"/>
              <a:buChar char=""/>
              <a:tabLst>
                <a:tab algn="l" pos="0"/>
              </a:tabLst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Calibri"/>
                <a:ea typeface="Noto Sans"/>
              </a:rPr>
              <a:t>95% Cheaper!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" descr=""/>
          <p:cNvPicPr/>
          <p:nvPr/>
        </p:nvPicPr>
        <p:blipFill>
          <a:blip r:embed="rId2"/>
          <a:stretch/>
        </p:blipFill>
        <p:spPr>
          <a:xfrm>
            <a:off x="1080" y="0"/>
            <a:ext cx="9142200" cy="685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230040" y="68724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4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How it works</a:t>
            </a:r>
            <a:endParaRPr b="0" lang="en-US" sz="3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" descr=""/>
          <p:cNvPicPr/>
          <p:nvPr/>
        </p:nvPicPr>
        <p:blipFill>
          <a:blip r:embed="rId2"/>
          <a:stretch/>
        </p:blipFill>
        <p:spPr>
          <a:xfrm>
            <a:off x="18000" y="0"/>
            <a:ext cx="9124920" cy="64846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" descr=""/>
          <p:cNvPicPr/>
          <p:nvPr/>
        </p:nvPicPr>
        <p:blipFill>
          <a:blip r:embed="rId2"/>
          <a:stretch/>
        </p:blipFill>
        <p:spPr>
          <a:xfrm>
            <a:off x="0" y="27360"/>
            <a:ext cx="9143640" cy="6857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360" y="0"/>
            <a:ext cx="9143280" cy="71388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/>
          </p:nvPr>
        </p:nvSpPr>
        <p:spPr>
          <a:xfrm>
            <a:off x="457200" y="1600200"/>
            <a:ext cx="8227440" cy="45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anchorCtr="1">
            <a:noAutofit/>
          </a:bodyPr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Join the mesh on Telegram: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@GbeMeshBot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</TotalTime>
  <Application>LibreOffice/25.2.2.2$Linux_X86_64 LibreOffice_project/7370d4be9e3cf6031a51beef54ff3bda878e3fac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en-US</dc:language>
  <cp:lastModifiedBy/>
  <dcterms:modified xsi:type="dcterms:W3CDTF">2025-06-10T09:48:05Z</dcterms:modified>
  <cp:revision>25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